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99" d="100"/>
          <a:sy n="99" d="100"/>
        </p:scale>
        <p:origin x="840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eg>
</file>

<file path=ppt/media/image19.jpeg>
</file>

<file path=ppt/media/image2.JPG>
</file>

<file path=ppt/media/image20.jpeg>
</file>

<file path=ppt/media/image3.JPG>
</file>

<file path=ppt/media/image4.jpeg>
</file>

<file path=ppt/media/image5.jpeg>
</file>

<file path=ppt/media/image6.JP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7B1F28-19E7-4834-AE5A-3FA1630FD473}" type="datetimeFigureOut">
              <a:rPr lang="en-US" smtClean="0"/>
              <a:t>10/3/2021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4F6F98-6238-437E-8539-22D9AD594D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39369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7B1F28-19E7-4834-AE5A-3FA1630FD473}" type="datetimeFigureOut">
              <a:rPr lang="en-US" smtClean="0"/>
              <a:t>10/3/2021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4F6F98-6238-437E-8539-22D9AD594D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12096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7B1F28-19E7-4834-AE5A-3FA1630FD473}" type="datetimeFigureOut">
              <a:rPr lang="en-US" smtClean="0"/>
              <a:t>10/3/2021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4F6F98-6238-437E-8539-22D9AD594D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89158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7B1F28-19E7-4834-AE5A-3FA1630FD473}" type="datetimeFigureOut">
              <a:rPr lang="en-US" smtClean="0"/>
              <a:t>10/3/2021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4F6F98-6238-437E-8539-22D9AD594D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51954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7B1F28-19E7-4834-AE5A-3FA1630FD473}" type="datetimeFigureOut">
              <a:rPr lang="en-US" smtClean="0"/>
              <a:t>10/3/2021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4F6F98-6238-437E-8539-22D9AD594D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00470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7B1F28-19E7-4834-AE5A-3FA1630FD473}" type="datetimeFigureOut">
              <a:rPr lang="en-US" smtClean="0"/>
              <a:t>10/3/2021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4F6F98-6238-437E-8539-22D9AD594D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61852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7B1F28-19E7-4834-AE5A-3FA1630FD473}" type="datetimeFigureOut">
              <a:rPr lang="en-US" smtClean="0"/>
              <a:t>10/3/2021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4F6F98-6238-437E-8539-22D9AD594D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3366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7B1F28-19E7-4834-AE5A-3FA1630FD473}" type="datetimeFigureOut">
              <a:rPr lang="en-US" smtClean="0"/>
              <a:t>10/3/2021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4F6F98-6238-437E-8539-22D9AD594D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936531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7B1F28-19E7-4834-AE5A-3FA1630FD473}" type="datetimeFigureOut">
              <a:rPr lang="en-US" smtClean="0"/>
              <a:t>10/3/2021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4F6F98-6238-437E-8539-22D9AD594D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562783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7B1F28-19E7-4834-AE5A-3FA1630FD473}" type="datetimeFigureOut">
              <a:rPr lang="en-US" smtClean="0"/>
              <a:t>10/3/2021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4F6F98-6238-437E-8539-22D9AD594D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34086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7B1F28-19E7-4834-AE5A-3FA1630FD473}" type="datetimeFigureOut">
              <a:rPr lang="en-US" smtClean="0"/>
              <a:t>10/3/2021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4F6F98-6238-437E-8539-22D9AD594D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97183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47B1F28-19E7-4834-AE5A-3FA1630FD473}" type="datetimeFigureOut">
              <a:rPr lang="en-US" smtClean="0"/>
              <a:t>10/3/2021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44F6F98-6238-437E-8539-22D9AD594D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98643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JPG"/><Relationship Id="rId4" Type="http://schemas.openxmlformats.org/officeDocument/2006/relationships/image" Target="../media/image5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jpe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570" t="6472" r="9639" b="6819"/>
          <a:stretch/>
        </p:blipFill>
        <p:spPr>
          <a:xfrm>
            <a:off x="6453127" y="1395664"/>
            <a:ext cx="4487598" cy="3703913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403" t="3373" r="16530" b="35642"/>
          <a:stretch/>
        </p:blipFill>
        <p:spPr>
          <a:xfrm>
            <a:off x="1155031" y="1395664"/>
            <a:ext cx="5188017" cy="3703913"/>
          </a:xfrm>
          <a:prstGeom prst="rect">
            <a:avLst/>
          </a:prstGeom>
        </p:spPr>
      </p:pic>
      <p:sp>
        <p:nvSpPr>
          <p:cNvPr id="18" name="TextBox 17"/>
          <p:cNvSpPr txBox="1"/>
          <p:nvPr/>
        </p:nvSpPr>
        <p:spPr>
          <a:xfrm>
            <a:off x="6834377" y="1322567"/>
            <a:ext cx="15423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2 inch adaptor</a:t>
            </a:r>
            <a:endParaRPr lang="en-US" dirty="0"/>
          </a:p>
        </p:txBody>
      </p:sp>
      <p:sp>
        <p:nvSpPr>
          <p:cNvPr id="19" name="TextBox 18"/>
          <p:cNvSpPr txBox="1"/>
          <p:nvPr/>
        </p:nvSpPr>
        <p:spPr>
          <a:xfrm>
            <a:off x="8996163" y="1322567"/>
            <a:ext cx="18340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1.25 inch adaptor</a:t>
            </a:r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7259414" y="3696102"/>
            <a:ext cx="19089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1.25 inch reducers</a:t>
            </a:r>
            <a:endParaRPr lang="en-US" dirty="0"/>
          </a:p>
        </p:txBody>
      </p:sp>
      <p:sp>
        <p:nvSpPr>
          <p:cNvPr id="21" name="TextBox 20"/>
          <p:cNvSpPr txBox="1"/>
          <p:nvPr/>
        </p:nvSpPr>
        <p:spPr>
          <a:xfrm>
            <a:off x="9259163" y="3476856"/>
            <a:ext cx="209892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1.25 inch male to female adaptor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9310440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/>
          <p:cNvGrpSpPr/>
          <p:nvPr/>
        </p:nvGrpSpPr>
        <p:grpSpPr>
          <a:xfrm>
            <a:off x="2523177" y="247615"/>
            <a:ext cx="5295777" cy="2678465"/>
            <a:chOff x="2523177" y="247615"/>
            <a:chExt cx="7206002" cy="3644607"/>
          </a:xfrm>
        </p:grpSpPr>
        <p:pic>
          <p:nvPicPr>
            <p:cNvPr id="9" name="Picture 8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6633" t="16321" r="25773" b="29167"/>
            <a:stretch/>
          </p:blipFill>
          <p:spPr>
            <a:xfrm>
              <a:off x="2523177" y="247615"/>
              <a:ext cx="3351363" cy="3644606"/>
            </a:xfrm>
            <a:prstGeom prst="rect">
              <a:avLst/>
            </a:prstGeom>
          </p:spPr>
        </p:pic>
        <p:pic>
          <p:nvPicPr>
            <p:cNvPr id="10" name="Picture 9"/>
            <p:cNvPicPr>
              <a:picLocks noChangeAspect="1"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27170"/>
            <a:stretch/>
          </p:blipFill>
          <p:spPr>
            <a:xfrm rot="5400000">
              <a:off x="6030288" y="193332"/>
              <a:ext cx="3644607" cy="3753174"/>
            </a:xfrm>
            <a:prstGeom prst="rect">
              <a:avLst/>
            </a:prstGeom>
          </p:spPr>
        </p:pic>
      </p:grpSp>
      <p:grpSp>
        <p:nvGrpSpPr>
          <p:cNvPr id="14" name="Group 13"/>
          <p:cNvGrpSpPr/>
          <p:nvPr/>
        </p:nvGrpSpPr>
        <p:grpSpPr>
          <a:xfrm>
            <a:off x="2523177" y="3213390"/>
            <a:ext cx="5295777" cy="1982597"/>
            <a:chOff x="2523177" y="4185542"/>
            <a:chExt cx="6476405" cy="2424592"/>
          </a:xfrm>
        </p:grpSpPr>
        <p:pic>
          <p:nvPicPr>
            <p:cNvPr id="11" name="Picture 10"/>
            <p:cNvPicPr>
              <a:picLocks noChangeAspect="1"/>
            </p:cNvPicPr>
            <p:nvPr/>
          </p:nvPicPr>
          <p:blipFill rotWithShape="1"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3006" b="20186"/>
            <a:stretch/>
          </p:blipFill>
          <p:spPr>
            <a:xfrm>
              <a:off x="5880996" y="4185542"/>
              <a:ext cx="3118586" cy="2424591"/>
            </a:xfrm>
            <a:prstGeom prst="rect">
              <a:avLst/>
            </a:prstGeom>
          </p:spPr>
        </p:pic>
        <p:pic>
          <p:nvPicPr>
            <p:cNvPr id="12" name="Picture 11"/>
            <p:cNvPicPr>
              <a:picLocks noChangeAspect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6609" t="38043" r="29062" b="17889"/>
            <a:stretch/>
          </p:blipFill>
          <p:spPr>
            <a:xfrm>
              <a:off x="2523177" y="4185543"/>
              <a:ext cx="3251941" cy="24245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40993657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2635251" y="-152400"/>
            <a:ext cx="6159501" cy="4671529"/>
            <a:chOff x="3352800" y="1320800"/>
            <a:chExt cx="3031727" cy="2752983"/>
          </a:xfrm>
        </p:grpSpPr>
        <p:pic>
          <p:nvPicPr>
            <p:cNvPr id="2" name="Picture 1"/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279" t="10989" r="1839"/>
            <a:stretch/>
          </p:blipFill>
          <p:spPr>
            <a:xfrm>
              <a:off x="3352800" y="2631817"/>
              <a:ext cx="2376841" cy="1257300"/>
            </a:xfrm>
            <a:prstGeom prst="rect">
              <a:avLst/>
            </a:prstGeom>
          </p:spPr>
        </p:pic>
        <p:pic>
          <p:nvPicPr>
            <p:cNvPr id="4" name="Picture 3"/>
            <p:cNvPicPr>
              <a:picLocks noChangeAspect="1"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341" t="10989" r="2189" b="309"/>
            <a:stretch/>
          </p:blipFill>
          <p:spPr>
            <a:xfrm>
              <a:off x="3352800" y="1320800"/>
              <a:ext cx="2366655" cy="1252935"/>
            </a:xfrm>
            <a:prstGeom prst="rect">
              <a:avLst/>
            </a:prstGeom>
          </p:spPr>
        </p:pic>
        <p:sp>
          <p:nvSpPr>
            <p:cNvPr id="5" name="TextBox 4"/>
            <p:cNvSpPr txBox="1"/>
            <p:nvPr/>
          </p:nvSpPr>
          <p:spPr>
            <a:xfrm>
              <a:off x="5112013" y="2354818"/>
              <a:ext cx="121488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 smtClean="0">
                  <a:solidFill>
                    <a:schemeClr val="bg1"/>
                  </a:solidFill>
                </a:rPr>
                <a:t>Stacker On</a:t>
              </a:r>
              <a:endParaRPr lang="en-US" b="1" dirty="0">
                <a:solidFill>
                  <a:schemeClr val="bg1"/>
                </a:solidFill>
              </a:endParaRPr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5145598" y="3704451"/>
              <a:ext cx="123892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 smtClean="0">
                  <a:solidFill>
                    <a:schemeClr val="bg1"/>
                  </a:solidFill>
                </a:rPr>
                <a:t>Stacker Off</a:t>
              </a:r>
              <a:endParaRPr lang="en-US" b="1" dirty="0"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68546959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86100" y="1458912"/>
            <a:ext cx="6654800" cy="35254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100788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95" t="37017" r="74087"/>
          <a:stretch/>
        </p:blipFill>
        <p:spPr>
          <a:xfrm>
            <a:off x="1948080" y="1091515"/>
            <a:ext cx="7624546" cy="5623445"/>
          </a:xfrm>
          <a:prstGeom prst="rect">
            <a:avLst/>
          </a:prstGeom>
        </p:spPr>
      </p:pic>
      <p:grpSp>
        <p:nvGrpSpPr>
          <p:cNvPr id="20" name="Group 19"/>
          <p:cNvGrpSpPr/>
          <p:nvPr/>
        </p:nvGrpSpPr>
        <p:grpSpPr>
          <a:xfrm>
            <a:off x="2284358" y="1362074"/>
            <a:ext cx="2657873" cy="1620153"/>
            <a:chOff x="3019424" y="2124074"/>
            <a:chExt cx="2657873" cy="1620153"/>
          </a:xfrm>
        </p:grpSpPr>
        <p:sp>
          <p:nvSpPr>
            <p:cNvPr id="13" name="Rectangular Callout 12"/>
            <p:cNvSpPr/>
            <p:nvPr/>
          </p:nvSpPr>
          <p:spPr>
            <a:xfrm>
              <a:off x="3019424" y="2124074"/>
              <a:ext cx="2657873" cy="1620153"/>
            </a:xfrm>
            <a:prstGeom prst="wedgeRectCallout">
              <a:avLst>
                <a:gd name="adj1" fmla="val 9343"/>
                <a:gd name="adj2" fmla="val 94383"/>
              </a:avLst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5" name="Picture 4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0145" t="44070" r="31733" b="33053"/>
            <a:stretch/>
          </p:blipFill>
          <p:spPr>
            <a:xfrm>
              <a:off x="3053762" y="2149690"/>
              <a:ext cx="2589195" cy="1568919"/>
            </a:xfrm>
            <a:prstGeom prst="rect">
              <a:avLst/>
            </a:prstGeom>
          </p:spPr>
        </p:pic>
      </p:grpSp>
      <p:grpSp>
        <p:nvGrpSpPr>
          <p:cNvPr id="19" name="Group 18"/>
          <p:cNvGrpSpPr/>
          <p:nvPr/>
        </p:nvGrpSpPr>
        <p:grpSpPr>
          <a:xfrm>
            <a:off x="6446723" y="1387690"/>
            <a:ext cx="2618435" cy="1656148"/>
            <a:chOff x="6258865" y="2000250"/>
            <a:chExt cx="2618435" cy="1656148"/>
          </a:xfrm>
        </p:grpSpPr>
        <p:sp>
          <p:nvSpPr>
            <p:cNvPr id="14" name="Rectangular Callout 13"/>
            <p:cNvSpPr/>
            <p:nvPr/>
          </p:nvSpPr>
          <p:spPr>
            <a:xfrm>
              <a:off x="6258865" y="2000250"/>
              <a:ext cx="2618435" cy="1656148"/>
            </a:xfrm>
            <a:prstGeom prst="wedgeRectCallout">
              <a:avLst>
                <a:gd name="adj1" fmla="val -61822"/>
                <a:gd name="adj2" fmla="val 102037"/>
              </a:avLst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4" name="Picture 3"/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8331" t="50807" r="3946" b="25789"/>
            <a:stretch/>
          </p:blipFill>
          <p:spPr>
            <a:xfrm>
              <a:off x="6283469" y="2020704"/>
              <a:ext cx="2562082" cy="1605014"/>
            </a:xfrm>
            <a:prstGeom prst="rect">
              <a:avLst/>
            </a:prstGeom>
          </p:spPr>
        </p:pic>
      </p:grpSp>
      <p:grpSp>
        <p:nvGrpSpPr>
          <p:cNvPr id="18" name="Group 17"/>
          <p:cNvGrpSpPr/>
          <p:nvPr/>
        </p:nvGrpSpPr>
        <p:grpSpPr>
          <a:xfrm>
            <a:off x="4988864" y="4972015"/>
            <a:ext cx="2540000" cy="1625600"/>
            <a:chOff x="4794250" y="4924390"/>
            <a:chExt cx="2540000" cy="1625600"/>
          </a:xfrm>
        </p:grpSpPr>
        <p:pic>
          <p:nvPicPr>
            <p:cNvPr id="15" name="Picture 14"/>
            <p:cNvPicPr>
              <a:picLocks noChangeAspect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7973" t="59994" r="54628" b="16302"/>
            <a:stretch/>
          </p:blipFill>
          <p:spPr>
            <a:xfrm>
              <a:off x="4794250" y="4924390"/>
              <a:ext cx="2540000" cy="1625600"/>
            </a:xfrm>
            <a:prstGeom prst="rect">
              <a:avLst/>
            </a:prstGeom>
          </p:spPr>
        </p:pic>
        <p:sp>
          <p:nvSpPr>
            <p:cNvPr id="16" name="Rectangular Callout 15"/>
            <p:cNvSpPr/>
            <p:nvPr/>
          </p:nvSpPr>
          <p:spPr>
            <a:xfrm>
              <a:off x="4794250" y="4924390"/>
              <a:ext cx="2540000" cy="1620153"/>
            </a:xfrm>
            <a:prstGeom prst="wedgeRectCallout">
              <a:avLst>
                <a:gd name="adj1" fmla="val -116978"/>
                <a:gd name="adj2" fmla="val -67292"/>
              </a:avLst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402211889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679" t="23654" r="20822" b="18488"/>
          <a:stretch/>
        </p:blipFill>
        <p:spPr>
          <a:xfrm>
            <a:off x="0" y="1208189"/>
            <a:ext cx="6066499" cy="3418832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992" t="23232" r="20397" b="18330"/>
          <a:stretch/>
        </p:blipFill>
        <p:spPr>
          <a:xfrm>
            <a:off x="6256999" y="1208189"/>
            <a:ext cx="6002015" cy="340995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5264" t="9918" b="82005"/>
          <a:stretch/>
        </p:blipFill>
        <p:spPr>
          <a:xfrm>
            <a:off x="0" y="3733800"/>
            <a:ext cx="2865512" cy="894909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5501" t="9862" b="82159"/>
          <a:stretch/>
        </p:blipFill>
        <p:spPr>
          <a:xfrm>
            <a:off x="6256998" y="3733800"/>
            <a:ext cx="2848645" cy="8932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097826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256" b="6755"/>
          <a:stretch/>
        </p:blipFill>
        <p:spPr>
          <a:xfrm>
            <a:off x="2545481" y="1193533"/>
            <a:ext cx="2885775" cy="420624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445" b="6566"/>
          <a:stretch/>
        </p:blipFill>
        <p:spPr>
          <a:xfrm>
            <a:off x="5582251" y="1203157"/>
            <a:ext cx="2885775" cy="4206241"/>
          </a:xfrm>
          <a:prstGeom prst="rect">
            <a:avLst/>
          </a:prstGeom>
        </p:spPr>
      </p:pic>
      <p:cxnSp>
        <p:nvCxnSpPr>
          <p:cNvPr id="10" name="Straight Arrow Connector 9"/>
          <p:cNvCxnSpPr/>
          <p:nvPr/>
        </p:nvCxnSpPr>
        <p:spPr>
          <a:xfrm>
            <a:off x="3988368" y="2849078"/>
            <a:ext cx="0" cy="317633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2824459" y="2300437"/>
            <a:ext cx="232781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chemeClr val="bg1"/>
                </a:solidFill>
              </a:rPr>
              <a:t>RA rotation point</a:t>
            </a:r>
            <a:endParaRPr lang="en-US" sz="2400" dirty="0">
              <a:solidFill>
                <a:schemeClr val="bg1"/>
              </a:solidFill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2824459" y="3994658"/>
            <a:ext cx="126291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chemeClr val="bg1"/>
                </a:solidFill>
              </a:rPr>
              <a:t>Pole star</a:t>
            </a:r>
            <a:endParaRPr lang="en-US" sz="2400" dirty="0">
              <a:solidFill>
                <a:schemeClr val="bg1"/>
              </a:solidFill>
            </a:endParaRPr>
          </a:p>
        </p:txBody>
      </p:sp>
      <p:cxnSp>
        <p:nvCxnSpPr>
          <p:cNvPr id="14" name="Straight Arrow Connector 13"/>
          <p:cNvCxnSpPr/>
          <p:nvPr/>
        </p:nvCxnSpPr>
        <p:spPr>
          <a:xfrm flipH="1" flipV="1">
            <a:off x="3025842" y="3614286"/>
            <a:ext cx="150495" cy="380372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466754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3404" y="1138184"/>
            <a:ext cx="3136633" cy="4182177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18320" y="1138183"/>
            <a:ext cx="3136633" cy="4182177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28488" y="1138183"/>
            <a:ext cx="3136633" cy="4182177"/>
          </a:xfrm>
          <a:prstGeom prst="rect">
            <a:avLst/>
          </a:prstGeom>
        </p:spPr>
      </p:pic>
      <p:cxnSp>
        <p:nvCxnSpPr>
          <p:cNvPr id="8" name="Straight Arrow Connector 7"/>
          <p:cNvCxnSpPr/>
          <p:nvPr/>
        </p:nvCxnSpPr>
        <p:spPr>
          <a:xfrm flipV="1">
            <a:off x="2252312" y="2242686"/>
            <a:ext cx="1674795" cy="2252313"/>
          </a:xfrm>
          <a:prstGeom prst="straightConnector1">
            <a:avLst/>
          </a:prstGeom>
          <a:ln w="19050">
            <a:prstDash val="sysDot"/>
            <a:headEnd type="diamond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1328488" y="4674029"/>
            <a:ext cx="95090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>
                <a:solidFill>
                  <a:srgbClr val="FF0000"/>
                </a:solidFill>
              </a:rPr>
              <a:t>-30°</a:t>
            </a:r>
            <a:endParaRPr lang="en-US" sz="3600" dirty="0">
              <a:solidFill>
                <a:srgbClr val="FF0000"/>
              </a:solidFill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4607085" y="4674029"/>
            <a:ext cx="57579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>
                <a:solidFill>
                  <a:srgbClr val="FF0000"/>
                </a:solidFill>
              </a:rPr>
              <a:t>0°</a:t>
            </a:r>
            <a:endParaRPr lang="en-US" sz="3600" dirty="0">
              <a:solidFill>
                <a:srgbClr val="FF0000"/>
              </a:solidFill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7818320" y="4674029"/>
            <a:ext cx="103906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>
                <a:solidFill>
                  <a:srgbClr val="FF0000"/>
                </a:solidFill>
              </a:rPr>
              <a:t>+30°</a:t>
            </a:r>
            <a:endParaRPr lang="en-US" sz="36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03793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585848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315</TotalTime>
  <Words>32</Words>
  <Application>Microsoft Office PowerPoint</Application>
  <PresentationFormat>Widescreen</PresentationFormat>
  <Paragraphs>11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Windows User</dc:creator>
  <cp:lastModifiedBy>Windows User</cp:lastModifiedBy>
  <cp:revision>13</cp:revision>
  <dcterms:created xsi:type="dcterms:W3CDTF">2021-09-17T05:58:56Z</dcterms:created>
  <dcterms:modified xsi:type="dcterms:W3CDTF">2021-10-03T18:25:54Z</dcterms:modified>
</cp:coreProperties>
</file>

<file path=docProps/thumbnail.jpeg>
</file>